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72B"/>
    <a:srgbClr val="B59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E53EA-81EE-4749-8550-1CF046BAF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BA94B-88C2-4694-BDB0-EC1D83C187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F9766-4ADC-4E32-A3CF-23970FC44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9380A-F0D2-4C30-AD1D-A5074D2B2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86ECB-5258-4A52-B652-9ADAB14A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25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9810-7B47-4295-8E84-93B92FA6E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6D857-4907-4A56-BC0E-3C1ABA991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BF587-1ECB-4B50-8373-600D94C7D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14297-B3E3-4DC9-8A05-F157CD32A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D50F8-AC91-406F-B0BF-68C6F782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B9EA6-38D6-4834-B21C-22AFDE01D6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87218-790D-4049-B5DF-0489D27A1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66EE9-EBA1-4F4C-846C-D391191F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1CCE8-557B-49F3-873B-576216FB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80361-5280-4BD1-846B-28B87CE02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53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D3004-4807-4324-B4B8-F13C7960C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ABE79-2645-4185-8F7F-EA1A1DB2D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95588-9A1C-47FA-89C6-0236ADE39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0B5BF-ED7F-4260-9872-820EC32FD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207DF-6C64-4758-95A4-8FDCC300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5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EF6BA-7AE2-4D1C-938B-6D7C22381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3715E-B0E5-40A4-B13C-85A39D2D3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7F4DB-745D-43AF-9A7B-F3372B965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504EA-88BB-4DF5-B8CF-A700513B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371FE-0B0A-4E85-8BC9-61CD8E06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27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4E1F0-F70D-457B-BA50-834AD0CC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35C8A-271E-4BC4-82E0-ACFB8ACB0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9E152-1BD5-41E4-AE36-5F9E5E99B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C54F4-9DEF-47FB-A898-C49174412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4DD6D-5D0A-4F05-8AE1-61A236A3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0BD46-772D-43EB-9D33-8F74EDA2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9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03E3-DDEE-4E0D-8BAE-467F5258F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3536A-435C-4313-AC0F-7E7FEA818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BF9D7-22A5-4A31-BA61-FE5D20F92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1B81F-7060-427F-98A3-BE0A5F8AE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3D3480-00AA-455C-BAF2-E161F93905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B49FAC-A83D-4CA5-BE0E-B9B88FD2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C0C617-70E7-4A5A-B63A-550449145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6E0B34-F5DD-4803-ACCE-00A1C416F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3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C998E-FDB8-4B42-ADF9-487801F38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16DE52-9A69-4227-85A2-057E4689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89417-1CF8-4B87-A9CA-2AB59B78A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1C4DE1-B246-4652-AECC-24B4566EF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9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7C522-730D-4033-97E1-CD5202CB4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9C66C-EDE4-44C4-B9C3-CE9247D4D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D1587-0C71-4905-9C92-7B56F23F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72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02A4A-462E-444E-BA6A-14BAA54E9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4DE38-BCCB-4DD5-ACCB-41A78C70C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74A1F-F439-4AE7-8894-4D3A7A202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B8C24-BBBF-4D1D-A0D3-0C9ABD859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DFDFE-04F8-4229-8B16-0CA767084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A15F9-BE43-449F-B2D3-B190A1694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48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6CB95-7288-4FAB-9ECA-2B236932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FA9B0C-97C6-4A3A-B4B8-EAAB6BF8B1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034B7-41F7-42AE-B4BC-299CC25EC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FAF1E-2DBC-4C6D-B799-31C3A87AC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6C24D4-9F5A-4032-BA8D-D8DF9BC16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8462C-0616-4399-9877-85EFEAB1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ABD1F-FD60-4E0B-9618-D305F6BB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7CE37-D902-41E7-A8DC-232DD34F3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982CE-B0CA-4904-A245-88D659BEBE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A0FD6-0715-461C-A8C6-A0E900484571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5C520-D96F-4394-AF8F-F0FD5A8B50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8A49E-BC20-460B-9A5C-A242259C8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26BFE-0554-4388-84A0-4A6315EF7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EE6EDD-3B52-487A-95D3-D6E098721D48}"/>
              </a:ext>
            </a:extLst>
          </p:cNvPr>
          <p:cNvSpPr/>
          <p:nvPr/>
        </p:nvSpPr>
        <p:spPr>
          <a:xfrm>
            <a:off x="2316963" y="552994"/>
            <a:ext cx="2714845" cy="59494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B487F4-CE51-4337-B9C6-3563BFF8D160}"/>
              </a:ext>
            </a:extLst>
          </p:cNvPr>
          <p:cNvSpPr txBox="1"/>
          <p:nvPr/>
        </p:nvSpPr>
        <p:spPr>
          <a:xfrm>
            <a:off x="2316964" y="658967"/>
            <a:ext cx="1805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ECE 225</a:t>
            </a:r>
          </a:p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Winter 2018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BF1FAE-3959-42AE-9287-EB55FE2CDA38}"/>
              </a:ext>
            </a:extLst>
          </p:cNvPr>
          <p:cNvSpPr txBox="1"/>
          <p:nvPr/>
        </p:nvSpPr>
        <p:spPr>
          <a:xfrm>
            <a:off x="2316964" y="1861233"/>
            <a:ext cx="27148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Univ. of California,</a:t>
            </a:r>
            <a:b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Santa Barbara</a:t>
            </a:r>
          </a:p>
        </p:txBody>
      </p:sp>
    </p:spTree>
    <p:extLst>
      <p:ext uri="{BB962C8B-B14F-4D97-AF65-F5344CB8AC3E}">
        <p14:creationId xmlns:p14="http://schemas.microsoft.com/office/powerpoint/2010/main" val="288006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6D5F95-D2FB-4E9C-888F-D62E24AAD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5" y="595312"/>
            <a:ext cx="1733550" cy="5667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1C6CB0-DD67-441D-92AC-789C32156925}"/>
              </a:ext>
            </a:extLst>
          </p:cNvPr>
          <p:cNvSpPr txBox="1"/>
          <p:nvPr/>
        </p:nvSpPr>
        <p:spPr>
          <a:xfrm>
            <a:off x="5229225" y="708660"/>
            <a:ext cx="1244251" cy="523220"/>
          </a:xfrm>
          <a:prstGeom prst="rect">
            <a:avLst/>
          </a:prstGeom>
          <a:solidFill>
            <a:srgbClr val="58572B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omic Sans MS" panose="030F0702030302020204" pitchFamily="66" charset="0"/>
              </a:rPr>
              <a:t>ECE 225</a:t>
            </a:r>
            <a:br>
              <a:rPr lang="en-US" sz="1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en-US" sz="1400" dirty="0">
                <a:solidFill>
                  <a:schemeClr val="accent2"/>
                </a:solidFill>
                <a:latin typeface="Comic Sans MS" panose="030F0702030302020204" pitchFamily="66" charset="0"/>
              </a:rPr>
              <a:t>Winter 2019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EE39F9-AAEA-4ACB-A49C-1E9D07654FEB}"/>
              </a:ext>
            </a:extLst>
          </p:cNvPr>
          <p:cNvSpPr txBox="1"/>
          <p:nvPr/>
        </p:nvSpPr>
        <p:spPr>
          <a:xfrm>
            <a:off x="5229225" y="1345228"/>
            <a:ext cx="1666875" cy="492443"/>
          </a:xfrm>
          <a:prstGeom prst="rect">
            <a:avLst/>
          </a:prstGeom>
          <a:solidFill>
            <a:srgbClr val="58572B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accent2"/>
                </a:solidFill>
                <a:latin typeface="Comic Sans MS" panose="030F0702030302020204" pitchFamily="66" charset="0"/>
              </a:rPr>
              <a:t>Univ. of California,</a:t>
            </a:r>
            <a:br>
              <a:rPr lang="en-US" sz="13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en-US" sz="1300" dirty="0">
                <a:solidFill>
                  <a:schemeClr val="accent2"/>
                </a:solidFill>
                <a:latin typeface="Comic Sans MS" panose="030F0702030302020204" pitchFamily="66" charset="0"/>
              </a:rPr>
              <a:t>Santa Barbara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BA3D5A-D8B2-4612-B81A-625BD571B2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3"/>
          <a:stretch/>
        </p:blipFill>
        <p:spPr>
          <a:xfrm>
            <a:off x="8123377" y="547687"/>
            <a:ext cx="1733550" cy="56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91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8E09B4-6355-409E-946C-BCA0667BD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5" y="595312"/>
            <a:ext cx="1733550" cy="5667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6B920F-2086-45E6-ADA5-9FBEB265C20F}"/>
              </a:ext>
            </a:extLst>
          </p:cNvPr>
          <p:cNvSpPr txBox="1"/>
          <p:nvPr/>
        </p:nvSpPr>
        <p:spPr>
          <a:xfrm>
            <a:off x="5229225" y="708660"/>
            <a:ext cx="1273105" cy="523220"/>
          </a:xfrm>
          <a:prstGeom prst="rect">
            <a:avLst/>
          </a:prstGeom>
          <a:solidFill>
            <a:srgbClr val="58572B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omic Sans MS" panose="030F0702030302020204" pitchFamily="66" charset="0"/>
              </a:rPr>
              <a:t>ECE 225</a:t>
            </a:r>
            <a:br>
              <a:rPr lang="en-US" sz="1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en-US" sz="1400" dirty="0">
                <a:solidFill>
                  <a:schemeClr val="accent2"/>
                </a:solidFill>
                <a:latin typeface="Comic Sans MS" panose="030F0702030302020204" pitchFamily="66" charset="0"/>
              </a:rPr>
              <a:t>Winter 2020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5EDCC-512C-4EE7-AFAD-B4A9285646E4}"/>
              </a:ext>
            </a:extLst>
          </p:cNvPr>
          <p:cNvSpPr txBox="1"/>
          <p:nvPr/>
        </p:nvSpPr>
        <p:spPr>
          <a:xfrm>
            <a:off x="5229225" y="1345228"/>
            <a:ext cx="1666875" cy="492443"/>
          </a:xfrm>
          <a:prstGeom prst="rect">
            <a:avLst/>
          </a:prstGeom>
          <a:solidFill>
            <a:srgbClr val="58572B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accent2"/>
                </a:solidFill>
                <a:latin typeface="Comic Sans MS" panose="030F0702030302020204" pitchFamily="66" charset="0"/>
              </a:rPr>
              <a:t>Univ. of California,</a:t>
            </a:r>
            <a:br>
              <a:rPr lang="en-US" sz="13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en-US" sz="1300" dirty="0">
                <a:solidFill>
                  <a:schemeClr val="accent2"/>
                </a:solidFill>
                <a:latin typeface="Comic Sans MS" panose="030F0702030302020204" pitchFamily="66" charset="0"/>
              </a:rPr>
              <a:t>Santa Barbara</a:t>
            </a:r>
          </a:p>
        </p:txBody>
      </p:sp>
    </p:spTree>
    <p:extLst>
      <p:ext uri="{BB962C8B-B14F-4D97-AF65-F5344CB8AC3E}">
        <p14:creationId xmlns:p14="http://schemas.microsoft.com/office/powerpoint/2010/main" val="178298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38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Arnab</dc:creator>
  <cp:lastModifiedBy>Arnab Pal</cp:lastModifiedBy>
  <cp:revision>6</cp:revision>
  <dcterms:created xsi:type="dcterms:W3CDTF">2018-01-17T23:22:34Z</dcterms:created>
  <dcterms:modified xsi:type="dcterms:W3CDTF">2020-01-08T19:22:20Z</dcterms:modified>
</cp:coreProperties>
</file>